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9" r:id="rId5"/>
    <p:sldId id="257" r:id="rId6"/>
    <p:sldId id="261" r:id="rId7"/>
    <p:sldId id="258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kknd1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846640" cy="2808312"/>
          </a:xfrm>
        </p:spPr>
        <p:txBody>
          <a:bodyPr>
            <a:noAutofit/>
          </a:bodyPr>
          <a:lstStyle/>
          <a:p>
            <a:r>
              <a:rPr lang="ru-RU" b="1" dirty="0" smtClean="0"/>
              <a:t>Профессиональное</a:t>
            </a:r>
            <a:br>
              <a:rPr lang="ru-RU" b="1" dirty="0" smtClean="0"/>
            </a:br>
            <a:r>
              <a:rPr lang="ru-RU" b="1" dirty="0" smtClean="0"/>
              <a:t>сообщество </a:t>
            </a:r>
            <a:r>
              <a:rPr lang="ru-RU" b="1" dirty="0" err="1" smtClean="0"/>
              <a:t>профилактологов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Красноярского края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25144"/>
            <a:ext cx="68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 smtClean="0">
                <a:solidFill>
                  <a:schemeClr val="tx1"/>
                </a:solidFill>
              </a:rPr>
              <a:t>Следует поддержать развитие </a:t>
            </a:r>
            <a:r>
              <a:rPr lang="ru-RU" i="1" dirty="0" smtClean="0">
                <a:solidFill>
                  <a:schemeClr val="tx1"/>
                </a:solidFill>
              </a:rPr>
              <a:t>профессиональных </a:t>
            </a:r>
            <a:r>
              <a:rPr lang="ru-RU" i="1" dirty="0" smtClean="0">
                <a:solidFill>
                  <a:schemeClr val="tx1"/>
                </a:solidFill>
              </a:rPr>
              <a:t>сообществ, интерактивных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методических </a:t>
            </a:r>
            <a:r>
              <a:rPr lang="ru-RU" i="1" dirty="0" smtClean="0">
                <a:solidFill>
                  <a:schemeClr val="tx1"/>
                </a:solidFill>
              </a:rPr>
              <a:t>кабинетов </a:t>
            </a:r>
            <a:r>
              <a:rPr lang="ru-RU" i="1" dirty="0" smtClean="0">
                <a:solidFill>
                  <a:schemeClr val="tx1"/>
                </a:solidFill>
              </a:rPr>
              <a:t>– словом</a:t>
            </a:r>
            <a:r>
              <a:rPr lang="ru-RU" i="1" dirty="0" smtClean="0">
                <a:solidFill>
                  <a:schemeClr val="tx1"/>
                </a:solidFill>
              </a:rPr>
              <a:t>,  всего того, что формирует профессиональную среду.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i="1" dirty="0" smtClean="0">
                <a:solidFill>
                  <a:schemeClr val="tx1"/>
                </a:solidFill>
              </a:rPr>
              <a:t>В. Путин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148064" y="404664"/>
            <a:ext cx="3384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Инициатива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создания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 встречи в виртуальном пространстве.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Профессиональное Сообщество </a:t>
            </a:r>
            <a:r>
              <a:rPr lang="ru-RU" sz="4000" dirty="0" err="1" smtClean="0"/>
              <a:t>Профилактологов</a:t>
            </a:r>
            <a:r>
              <a:rPr lang="ru-RU" sz="4000" dirty="0" smtClean="0"/>
              <a:t> (ПСП)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352928" cy="459797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40000"/>
              </a:lnSpc>
              <a:buNone/>
            </a:pPr>
            <a:endParaRPr lang="ru-RU" sz="29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1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068960"/>
            <a:ext cx="8208912" cy="1211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ПСП - это объединение практиков профессионалов 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области профилактики и реабилитации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зависимых и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созависимых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форм поведения.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Миссия профессионального сообщества </a:t>
            </a:r>
            <a:r>
              <a:rPr lang="ru-RU" b="1" dirty="0" err="1" smtClean="0"/>
              <a:t>профилактологов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133056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«Внутренний мир человека отличается необыкновенной сложностью и разнообразием. 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Рассматривая человека сквозь узкое окно  своей специальности, необходимо помнить, что организм 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 это единое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целое и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важно не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потерять самого главного – личности человека с её сложным миром переживаний и эмоций.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А сложную науку  о человеке можно и нужно перевести на простой и понятный  человеку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язык»</a:t>
            </a: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buNone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40000"/>
              </a:lnSpc>
              <a:buNone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Миссия профессионального сообщества </a:t>
            </a:r>
            <a:r>
              <a:rPr lang="ru-RU" sz="3600" b="1" dirty="0" err="1" smtClean="0"/>
              <a:t>профилактологов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36815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buNone/>
            </a:pPr>
            <a:r>
              <a:rPr lang="ru-RU" sz="9800" dirty="0" smtClean="0">
                <a:latin typeface="Arial" pitchFamily="34" charset="0"/>
                <a:cs typeface="Arial" pitchFamily="34" charset="0"/>
              </a:rPr>
              <a:t>От профилактики стихийной </a:t>
            </a:r>
          </a:p>
          <a:p>
            <a:pPr>
              <a:lnSpc>
                <a:spcPct val="140000"/>
              </a:lnSpc>
              <a:buNone/>
            </a:pPr>
            <a:r>
              <a:rPr lang="ru-RU" sz="9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800" dirty="0" smtClean="0">
                <a:latin typeface="Arial" pitchFamily="34" charset="0"/>
                <a:cs typeface="Arial" pitchFamily="34" charset="0"/>
              </a:rPr>
              <a:t>                            к профилактике профессиональной.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437112"/>
            <a:ext cx="8064896" cy="1397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В профессиональном сообществе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профилактологов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каждый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участник 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сможет найти для себя нечто важное и интересное, познавая особенности «здоровья» и «нездоровья», «нормы», «болезни» или «патологии».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Цели </a:t>
            </a:r>
            <a:r>
              <a:rPr lang="ru-RU" sz="3200" b="1" dirty="0" smtClean="0"/>
              <a:t>профессионального </a:t>
            </a:r>
            <a:r>
              <a:rPr lang="ru-RU" sz="3200" b="1" dirty="0" smtClean="0"/>
              <a:t>сообщества: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Организация интерактивной площадки для </a:t>
            </a:r>
            <a:r>
              <a:rPr lang="ru-RU" sz="2800" dirty="0" smtClean="0"/>
              <a:t>формального и неформального общения на профессиональные темы; </a:t>
            </a:r>
            <a:endParaRPr lang="ru-RU" sz="2800" dirty="0" smtClean="0"/>
          </a:p>
          <a:p>
            <a:endParaRPr lang="ru-RU" sz="900" dirty="0" smtClean="0"/>
          </a:p>
          <a:p>
            <a:r>
              <a:rPr lang="ru-RU" sz="2800" dirty="0" smtClean="0"/>
              <a:t>Инициация </a:t>
            </a:r>
            <a:r>
              <a:rPr lang="ru-RU" sz="2800" dirty="0" smtClean="0"/>
              <a:t>виртуального взаимодействия для последующего взаимодействия вне Интернета; </a:t>
            </a:r>
            <a:endParaRPr lang="ru-RU" sz="2800" dirty="0" smtClean="0"/>
          </a:p>
          <a:p>
            <a:endParaRPr lang="ru-RU" sz="900" dirty="0" smtClean="0"/>
          </a:p>
          <a:p>
            <a:r>
              <a:rPr lang="ru-RU" sz="2800" dirty="0" smtClean="0"/>
              <a:t>Реализация себя через обмен опыта и распространение </a:t>
            </a:r>
            <a:r>
              <a:rPr lang="ru-RU" sz="2800" dirty="0" smtClean="0"/>
              <a:t>успешных </a:t>
            </a:r>
            <a:r>
              <a:rPr lang="ru-RU" sz="2800" dirty="0" smtClean="0"/>
              <a:t>профилактических </a:t>
            </a:r>
            <a:r>
              <a:rPr lang="ru-RU" sz="2800" dirty="0" smtClean="0"/>
              <a:t>практик; </a:t>
            </a:r>
            <a:endParaRPr lang="ru-RU" sz="2800" dirty="0" smtClean="0"/>
          </a:p>
          <a:p>
            <a:endParaRPr lang="ru-RU" sz="900" dirty="0" smtClean="0"/>
          </a:p>
          <a:p>
            <a:r>
              <a:rPr lang="ru-RU" sz="2800" dirty="0" smtClean="0"/>
              <a:t>Решение профессиональных вопросов и повышение профессионального </a:t>
            </a:r>
            <a:r>
              <a:rPr lang="ru-RU" sz="2800" dirty="0" smtClean="0"/>
              <a:t>уровня;</a:t>
            </a:r>
          </a:p>
          <a:p>
            <a:endParaRPr lang="ru-RU" sz="900" dirty="0" smtClean="0"/>
          </a:p>
          <a:p>
            <a:pPr lvl="0"/>
            <a:r>
              <a:rPr lang="ru-RU" sz="2800" dirty="0" smtClean="0"/>
              <a:t>Создание </a:t>
            </a:r>
            <a:r>
              <a:rPr lang="ru-RU" sz="2800" dirty="0" smtClean="0"/>
              <a:t>базы данных  наиболее успешных профилактических программ и опыта их применения в профилактической </a:t>
            </a:r>
            <a:r>
              <a:rPr lang="ru-RU" sz="2800" dirty="0" smtClean="0"/>
              <a:t>деятельности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Принадлежность к ПСП позволит: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132856"/>
            <a:ext cx="8136904" cy="36724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40000"/>
              </a:lnSpc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решать вопросы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повышения профессиональной компетенции в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области профилактики и реабилитации зависимых форм поведения;</a:t>
            </a:r>
          </a:p>
          <a:p>
            <a:pPr>
              <a:lnSpc>
                <a:spcPct val="140000"/>
              </a:lnSpc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меть возможность находить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ответы на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многие волнующие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профессиональные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вопросы;</a:t>
            </a:r>
          </a:p>
          <a:p>
            <a:pPr>
              <a:lnSpc>
                <a:spcPct val="140000"/>
              </a:lnSpc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40000"/>
              </a:lnSpc>
            </a:pPr>
            <a:r>
              <a:rPr lang="ru-RU" sz="4500" dirty="0" smtClean="0">
                <a:latin typeface="Arial" pitchFamily="34" charset="0"/>
                <a:cs typeface="Arial" pitchFamily="34" charset="0"/>
              </a:rPr>
              <a:t>проявить личную активность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500" dirty="0" smtClean="0">
                <a:latin typeface="Arial" pitchFamily="34" charset="0"/>
                <a:cs typeface="Arial" pitchFamily="34" charset="0"/>
              </a:rPr>
              <a:t>и профессиональную позицию.</a:t>
            </a:r>
            <a:endParaRPr lang="ru-RU" sz="45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sz="16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25202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Вступить в ПСП </a:t>
            </a:r>
            <a:r>
              <a:rPr lang="ru-RU" sz="3200" dirty="0" smtClean="0"/>
              <a:t>может </a:t>
            </a:r>
            <a:r>
              <a:rPr lang="ru-RU" sz="3200" dirty="0" smtClean="0"/>
              <a:t>как действующий профессионал в </a:t>
            </a:r>
            <a:r>
              <a:rPr lang="ru-RU" sz="3200" dirty="0" smtClean="0"/>
              <a:t>области профилактики и реабилитации зависимых форм поведения, так и обучающийся в этом направлении.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789040"/>
            <a:ext cx="8229600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участия в работе </a:t>
            </a:r>
            <a:r>
              <a:rPr lang="ru-RU" dirty="0" smtClean="0"/>
              <a:t>ПСП </a:t>
            </a:r>
          </a:p>
          <a:p>
            <a:pPr>
              <a:buNone/>
            </a:pPr>
            <a:r>
              <a:rPr lang="ru-RU" dirty="0" smtClean="0"/>
              <a:t>необходимо зарегистрироваться</a:t>
            </a:r>
            <a:r>
              <a:rPr lang="ru-RU" dirty="0" smtClean="0"/>
              <a:t> </a:t>
            </a:r>
            <a:r>
              <a:rPr lang="ru-RU" dirty="0" smtClean="0"/>
              <a:t>на сайте </a:t>
            </a:r>
            <a:r>
              <a:rPr lang="en-US" dirty="0" smtClean="0">
                <a:hlinkClick r:id="rId2"/>
              </a:rPr>
              <a:t>http</a:t>
            </a:r>
            <a:r>
              <a:rPr lang="ru-RU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kknd1.ru/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вкладка «профилактика» - «сообщество»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Зарегистрированные пользователи </a:t>
            </a:r>
            <a:r>
              <a:rPr lang="ru-RU" sz="3600" b="1" dirty="0" smtClean="0"/>
              <a:t> будут иметь возможность: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363272" cy="4637112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Участвовать:</a:t>
            </a:r>
          </a:p>
          <a:p>
            <a:endParaRPr lang="ru-RU" sz="1300" dirty="0" smtClean="0"/>
          </a:p>
          <a:p>
            <a:r>
              <a:rPr lang="ru-RU" dirty="0" smtClean="0"/>
              <a:t>тренингах/семинарах;</a:t>
            </a:r>
          </a:p>
          <a:p>
            <a:r>
              <a:rPr lang="ru-RU" dirty="0" smtClean="0"/>
              <a:t>конкурсах </a:t>
            </a:r>
            <a:r>
              <a:rPr lang="ru-RU" dirty="0" smtClean="0"/>
              <a:t>/</a:t>
            </a:r>
            <a:r>
              <a:rPr lang="ru-RU" dirty="0" smtClean="0"/>
              <a:t>проектах; </a:t>
            </a:r>
          </a:p>
          <a:p>
            <a:r>
              <a:rPr lang="ru-RU" dirty="0" err="1" smtClean="0"/>
              <a:t>в</a:t>
            </a:r>
            <a:r>
              <a:rPr lang="ru-RU" dirty="0" err="1" smtClean="0"/>
              <a:t>ебинарах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а</a:t>
            </a:r>
            <a:r>
              <a:rPr lang="ru-RU" dirty="0" smtClean="0"/>
              <a:t>кциях;</a:t>
            </a:r>
            <a:endParaRPr lang="ru-RU" dirty="0" smtClean="0"/>
          </a:p>
          <a:p>
            <a:r>
              <a:rPr lang="ru-RU" dirty="0" smtClean="0"/>
              <a:t>м</a:t>
            </a:r>
            <a:r>
              <a:rPr lang="ru-RU" dirty="0" smtClean="0"/>
              <a:t>астерских/ мастер-классах; </a:t>
            </a:r>
            <a:endParaRPr lang="ru-RU" dirty="0" smtClean="0"/>
          </a:p>
          <a:p>
            <a:r>
              <a:rPr lang="ru-RU" dirty="0" smtClean="0"/>
              <a:t>опросах;</a:t>
            </a:r>
            <a:endParaRPr lang="ru-RU" dirty="0" smtClean="0"/>
          </a:p>
          <a:p>
            <a:r>
              <a:rPr lang="ru-RU" dirty="0" smtClean="0"/>
              <a:t>т</a:t>
            </a:r>
            <a:r>
              <a:rPr lang="ru-RU" dirty="0" smtClean="0"/>
              <a:t>елеконференциях.</a:t>
            </a:r>
          </a:p>
          <a:p>
            <a:pPr>
              <a:buNone/>
            </a:pPr>
            <a:endParaRPr lang="ru-RU" sz="1300" dirty="0" smtClean="0"/>
          </a:p>
          <a:p>
            <a:pPr>
              <a:buNone/>
            </a:pPr>
            <a:r>
              <a:rPr lang="ru-RU" dirty="0" smtClean="0"/>
              <a:t>Получать:</a:t>
            </a: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endParaRPr lang="ru-RU" sz="1300" dirty="0" smtClean="0"/>
          </a:p>
          <a:p>
            <a:pPr>
              <a:lnSpc>
                <a:spcPct val="130000"/>
              </a:lnSpc>
            </a:pPr>
            <a:r>
              <a:rPr lang="ru-RU" dirty="0" smtClean="0"/>
              <a:t>к</a:t>
            </a:r>
            <a:r>
              <a:rPr lang="ru-RU" dirty="0" smtClean="0"/>
              <a:t>онсультации, рекомендации по вопросам профилактики и реабилитации</a:t>
            </a:r>
            <a:endParaRPr lang="ru-RU" dirty="0" smtClean="0"/>
          </a:p>
          <a:p>
            <a:pPr>
              <a:lnSpc>
                <a:spcPct val="130000"/>
              </a:lnSpc>
            </a:pPr>
            <a:r>
              <a:rPr lang="ru-RU" dirty="0" smtClean="0"/>
              <a:t>п</a:t>
            </a:r>
            <a:r>
              <a:rPr lang="ru-RU" dirty="0" smtClean="0"/>
              <a:t>олучить доступ к скачиванию материалов изданных отделением медицинской профилактики КГБУЗ «ККНД№1»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Отделение медицинской профилактики </a:t>
            </a:r>
          </a:p>
          <a:p>
            <a:pPr algn="ctr">
              <a:buNone/>
            </a:pPr>
            <a:r>
              <a:rPr lang="ru-RU" sz="2800" dirty="0" smtClean="0"/>
              <a:t>КГБУЗ «Красноярский краевой наркологический диспансер №1»</a:t>
            </a:r>
          </a:p>
          <a:p>
            <a:pPr algn="ctr">
              <a:buNone/>
            </a:pPr>
            <a:r>
              <a:rPr lang="ru-RU" sz="2800" dirty="0" smtClean="0"/>
              <a:t>т</a:t>
            </a:r>
            <a:r>
              <a:rPr lang="ru-RU" sz="2800" dirty="0" smtClean="0"/>
              <a:t>ел. 221 96 27</a:t>
            </a:r>
          </a:p>
          <a:p>
            <a:pPr algn="ctr">
              <a:buNone/>
            </a:pPr>
            <a:r>
              <a:rPr lang="ru-RU" sz="2800" dirty="0" smtClean="0"/>
              <a:t>660048 г. Красноярск, </a:t>
            </a:r>
            <a:r>
              <a:rPr lang="ru-RU" sz="2800" dirty="0" err="1" smtClean="0"/>
              <a:t>ул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Комбайностроителей</a:t>
            </a:r>
            <a:r>
              <a:rPr lang="ru-RU" sz="2800" dirty="0" smtClean="0"/>
              <a:t> 5.</a:t>
            </a:r>
          </a:p>
          <a:p>
            <a:pPr algn="just">
              <a:buNone/>
            </a:pPr>
            <a:r>
              <a:rPr lang="ru-RU" sz="2800" dirty="0" smtClean="0"/>
              <a:t>    Проезд:    автобус    88,84, 4  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троллейбус 13,4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     до </a:t>
            </a:r>
            <a:r>
              <a:rPr lang="ru-RU" sz="2800" dirty="0" smtClean="0"/>
              <a:t>остановки 2-ая Калинина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356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Профессиональное сообщество профилактологов Красноярского края</vt:lpstr>
      <vt:lpstr> Профессиональное Сообщество Профилактологов (ПСП)</vt:lpstr>
      <vt:lpstr>Миссия профессионального сообщества профилактологов</vt:lpstr>
      <vt:lpstr>Миссия профессионального сообщества профилактологов</vt:lpstr>
      <vt:lpstr>Цели профессионального сообщества: </vt:lpstr>
      <vt:lpstr>Принадлежность к ПСП позволит: </vt:lpstr>
      <vt:lpstr>Вступить в ПСП может как действующий профессионал в области профилактики и реабилитации зависимых форм поведения, так и обучающийся в этом направлении.</vt:lpstr>
      <vt:lpstr>Зарегистрированные пользователи  будут иметь возможность:  </vt:lpstr>
      <vt:lpstr>Наши контакты:</vt:lpstr>
      <vt:lpstr>До встречи в виртуальном пространстве.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сообщество профилактологов Красноярского края</dc:title>
  <dc:creator>Наталья</dc:creator>
  <cp:lastModifiedBy>Наталья</cp:lastModifiedBy>
  <cp:revision>4</cp:revision>
  <dcterms:created xsi:type="dcterms:W3CDTF">2015-10-27T11:35:15Z</dcterms:created>
  <dcterms:modified xsi:type="dcterms:W3CDTF">2015-10-27T15:49:44Z</dcterms:modified>
</cp:coreProperties>
</file>